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59"/>
  </p:notesMasterIdLst>
  <p:sldIdLst>
    <p:sldId id="256" r:id="rId2"/>
    <p:sldId id="417" r:id="rId3"/>
    <p:sldId id="390" r:id="rId4"/>
    <p:sldId id="391" r:id="rId5"/>
    <p:sldId id="376" r:id="rId6"/>
    <p:sldId id="377" r:id="rId7"/>
    <p:sldId id="373" r:id="rId8"/>
    <p:sldId id="375" r:id="rId9"/>
    <p:sldId id="349" r:id="rId10"/>
    <p:sldId id="341" r:id="rId11"/>
    <p:sldId id="418" r:id="rId12"/>
    <p:sldId id="396" r:id="rId13"/>
    <p:sldId id="402" r:id="rId14"/>
    <p:sldId id="403" r:id="rId15"/>
    <p:sldId id="405" r:id="rId16"/>
    <p:sldId id="404" r:id="rId17"/>
    <p:sldId id="395" r:id="rId18"/>
    <p:sldId id="398" r:id="rId19"/>
    <p:sldId id="399" r:id="rId20"/>
    <p:sldId id="406" r:id="rId21"/>
    <p:sldId id="407" r:id="rId22"/>
    <p:sldId id="409" r:id="rId23"/>
    <p:sldId id="436" r:id="rId24"/>
    <p:sldId id="408" r:id="rId25"/>
    <p:sldId id="434" r:id="rId26"/>
    <p:sldId id="393" r:id="rId27"/>
    <p:sldId id="394" r:id="rId28"/>
    <p:sldId id="340" r:id="rId29"/>
    <p:sldId id="354" r:id="rId30"/>
    <p:sldId id="419" r:id="rId31"/>
    <p:sldId id="420" r:id="rId32"/>
    <p:sldId id="421" r:id="rId33"/>
    <p:sldId id="437" r:id="rId34"/>
    <p:sldId id="422" r:id="rId35"/>
    <p:sldId id="423" r:id="rId36"/>
    <p:sldId id="424" r:id="rId37"/>
    <p:sldId id="426" r:id="rId38"/>
    <p:sldId id="425" r:id="rId39"/>
    <p:sldId id="427" r:id="rId40"/>
    <p:sldId id="428" r:id="rId41"/>
    <p:sldId id="429" r:id="rId42"/>
    <p:sldId id="430" r:id="rId43"/>
    <p:sldId id="432" r:id="rId44"/>
    <p:sldId id="355" r:id="rId45"/>
    <p:sldId id="433" r:id="rId46"/>
    <p:sldId id="438" r:id="rId47"/>
    <p:sldId id="439" r:id="rId48"/>
    <p:sldId id="440" r:id="rId49"/>
    <p:sldId id="414" r:id="rId50"/>
    <p:sldId id="415" r:id="rId51"/>
    <p:sldId id="416" r:id="rId52"/>
    <p:sldId id="363" r:id="rId53"/>
    <p:sldId id="388" r:id="rId54"/>
    <p:sldId id="435" r:id="rId55"/>
    <p:sldId id="411" r:id="rId56"/>
    <p:sldId id="412" r:id="rId57"/>
    <p:sldId id="413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671" autoAdjust="0"/>
  </p:normalViewPr>
  <p:slideViewPr>
    <p:cSldViewPr>
      <p:cViewPr varScale="1">
        <p:scale>
          <a:sx n="66" d="100"/>
          <a:sy n="66" d="100"/>
        </p:scale>
        <p:origin x="-14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666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98899-F665-4D87-B19E-80C338DE0D20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DA6DE-062A-40D9-9860-A10CA9107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52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6979-D857-4ECE-928C-ABE6B72BE218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 b="1"/>
            </a:lvl1pPr>
          </a:lstStyle>
          <a:p>
            <a:pPr algn="r"/>
            <a:r>
              <a:rPr lang="en-US" dirty="0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17919-1F2F-4813-B098-3482A68FD445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CED61-6EF3-4E47-B18C-674F3721511C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D6790-C02E-4EF3-B049-6F0281DA6EC7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FCFEE-691B-4B6C-BF5B-1D2307F8188E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0533B-1CCB-4817-B150-FB543A85501E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E558C-9270-48EC-B9C1-2D5B9F5DF2A6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19F2E-50FB-4415-87D9-9CD88A951B54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10A0B-3FB1-440C-B2F6-1FE585CC3BF8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2575-F9AE-4BBB-8874-F5DDAD69D3CC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CAE5569-065A-49D8-8035-4918F4101655}" type="datetime2">
              <a:rPr lang="en-US" smtClean="0"/>
              <a:t>Tuesday, March 19,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twitter.com/WebSciD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*/twitter.com/JacobAWoh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uffpost.com/entry/jacob-wohl-fake-threats-minneapolis-police_n_5c896bb2e4b0450ddae6f35b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i/status/1098747780221157376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i/status/1099367933711659013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i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81121232432/twitter.com/lauraloomer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80521035750/twitter.com/LauraLoomer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ebster/status/1098995716498907136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ebster/status/1099338734342934528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uerniss/status/1099085107074342912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sisinsider.com/jacob-wohl-trump-twitter-supporter-mueller-investigation-2018-1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i/status/1099322214510460929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i/status/1107199385165852673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hePotenciado/status/1105973285353852928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ebster/status/1105684469749555205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HEAlleyeceeing/status/1105910384853159936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heSpaceHamster/status/1105734593511075841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oneunderscore__/status/1105937767480131586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illreporter.com/michael-avenatti-will-pursue-criminal-charges-against-jacob-wohl-27717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ccount/suspended" TargetMode="External"/><Relationship Id="rId2" Type="http://schemas.openxmlformats.org/officeDocument/2006/relationships/hyperlink" Target="https://twitter.com/DrakeHomes612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memgator.cs.odu.edu/timemap/link/https:/twitter.com/DrakeHomes61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bcnews.com/tech/tech-news/twitter-suspends-conservative-activist-jacob-wohl-after-he-admits-making-n97645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ebcache.googleusercontent.com/search?q=cache:http://twitter.com/DrakeHomes612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erma.cc/D2SS-FX9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chive.is/2PbfI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bs.twimg.com/profile_images/1099313147645775872/oyncmi_g_400x400.jpg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pbs.twimg.com/profile_images/1099313147645775872/oyncmi_g_400x400.jpg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oshots.com/p/1985651606482611225_11343026774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scontent-sjc3-1.cdninstagram.com/vp/3a3b2018e268ab5ded5c5a20af537920/5D144677/t51.2885-15/e35/51645318_2070296673060819_5829888898148890285_n.jpg?_nc_ht=scontent-sjc3-1.cdninstagram.com&amp;se=7&amp;ig_cache_key=MTk4NTY1MTYwNjQ4MjYxMTIyNQ%3D%3D.2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content-sjc3-1.cdninstagram.com/vp/3a3b2018e268ab5ded5c5a20af537920/5D144677/t51.2885-15/e35/51645318_2070296673060819_5829888898148890285_n.jpg?_nc_ht=scontent-sjc3-1.cdninstagram.com&amp;se=7&amp;ig_cache_key=MTk4NTY1MTYwNjQ4MjYxMTIyNQ==.2" TargetMode="External"/><Relationship Id="rId2" Type="http://schemas.openxmlformats.org/officeDocument/2006/relationships/hyperlink" Target="https://pbs.twimg.com/profile_images/1099313147645775872/oyncmi_g_400x400.jp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dailybeast.com/jacob-wohl-permanently-banned-by-twitter-for-fake-account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aaronmichaeldelgado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Bty2Z76ABmM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instagram.forf1-2.fna.fbcdn.net/vp/6a32531eb5eb4c1b0eaab2c0692ab940/5D29227A/t51.2885-15/e35/49582903_2332574413638923_5205387116260935407_n.jpg?_nc_ht=instagram.forf1-2.fna.fbcdn.net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twitter.com/search-advanced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oneunderscore__/status/1100523221085011969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oneunderscore__/status/1100524065482248195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oneunderscore__/status/1100548474620256256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ccount/suspended" TargetMode="External"/><Relationship Id="rId2" Type="http://schemas.openxmlformats.org/officeDocument/2006/relationships/hyperlink" Target="https://twitter.com/Women_4_Schultz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earch?l=&amp;q=from:ali%20@JacobAWohl&amp;src=typd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i/status/1105889840221048833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emgator.cs.odu.edu/timemap/link/https:/twitter.com/Women_4_Schultz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emgator.cs.odu.edu/timemap/link/https:/twitter.com/JWohlTreaso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emgator.cs.odu.edu/timemap/link/https:/twitter.com/Ericshanzne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ccount/suspended" TargetMode="External"/><Relationship Id="rId2" Type="http://schemas.openxmlformats.org/officeDocument/2006/relationships/hyperlink" Target="https://twitter.com/JacobAWoh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b="1" dirty="0" smtClean="0"/>
              <a:t>Did </a:t>
            </a:r>
            <a:r>
              <a:rPr lang="en-US" sz="2800" b="1" dirty="0" err="1" smtClean="0"/>
              <a:t>jacob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wohl</a:t>
            </a:r>
            <a:r>
              <a:rPr lang="en-US" sz="2800" b="1" dirty="0" smtClean="0"/>
              <a:t> send death threats</a:t>
            </a:r>
            <a:r>
              <a:rPr lang="en-US" sz="2800" b="1" dirty="0"/>
              <a:t/>
            </a:r>
            <a:br>
              <a:rPr lang="en-US" sz="2800" b="1" dirty="0"/>
            </a:br>
            <a:r>
              <a:rPr lang="en-US" sz="2800" b="1" dirty="0" smtClean="0"/>
              <a:t> to himself?</a:t>
            </a:r>
            <a:endParaRPr lang="en-US" sz="2200" cap="none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467100"/>
            <a:ext cx="6400800" cy="3009900"/>
          </a:xfrm>
        </p:spPr>
        <p:txBody>
          <a:bodyPr>
            <a:normAutofit fontScale="8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b="1" dirty="0"/>
              <a:t>Mohammed Nauman Siddique</a:t>
            </a:r>
          </a:p>
          <a:p>
            <a:pPr algn="ctr" fontAlgn="base">
              <a:lnSpc>
                <a:spcPct val="120000"/>
              </a:lnSpc>
            </a:pPr>
            <a:r>
              <a:rPr lang="en-US" dirty="0"/>
              <a:t>Web Archiving Forensics (CS 895) </a:t>
            </a:r>
          </a:p>
          <a:p>
            <a:pPr algn="ctr" fontAlgn="base">
              <a:lnSpc>
                <a:spcPct val="120000"/>
              </a:lnSpc>
            </a:pPr>
            <a:r>
              <a:rPr lang="en-US" dirty="0"/>
              <a:t>Spring, 2019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/>
              <a:t>Web Science and Digital Libraries Group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/>
              <a:t>Old Dominion University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/>
              <a:t>Norfolk, Virginia, USA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b="1" u="sng" dirty="0">
                <a:solidFill>
                  <a:schemeClr val="hlink"/>
                </a:solidFill>
                <a:hlinkClick r:id="rId2"/>
              </a:rPr>
              <a:t>@</a:t>
            </a:r>
            <a:r>
              <a:rPr lang="en-US" b="1" u="sng" dirty="0" smtClean="0">
                <a:solidFill>
                  <a:schemeClr val="hlink"/>
                </a:solidFill>
                <a:hlinkClick r:id="rId2"/>
              </a:rPr>
              <a:t>WebSciDL</a:t>
            </a:r>
            <a:endParaRPr lang="en-US" b="1" u="sng" dirty="0" smtClean="0">
              <a:solidFill>
                <a:schemeClr val="hlink"/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 smtClean="0"/>
              <a:t>2019/03/20</a:t>
            </a:r>
            <a:endParaRPr lang="en-US" dirty="0"/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endParaRPr lang="en-US" b="1" u="sng" dirty="0">
              <a:solidFill>
                <a:schemeClr val="hlink"/>
              </a:solidFill>
            </a:endParaRP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4" name="Google Shape;96;p13" descr="C:\Users\nauman\Desktop\glid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3886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7;p13" descr="F:\Fall2018\WSDL\AUT_PPT\download (1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5200" y="3886200"/>
            <a:ext cx="1066799" cy="1066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821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Internet Archive has 319 mementos for @JacobAWohl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7430"/>
            <a:ext cx="8229600" cy="440234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https://web.archive.org/web/*/twitter.com/JacobAWohl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7215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Did Jacob </a:t>
            </a:r>
            <a:r>
              <a:rPr lang="en-US" dirty="0" err="1" smtClean="0"/>
              <a:t>Wohl</a:t>
            </a:r>
            <a:r>
              <a:rPr lang="en-US" dirty="0" smtClean="0"/>
              <a:t> fake his threat?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0864"/>
            <a:ext cx="8229600" cy="461547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https://www.huffpost.com/entry/jacob-wohl-fake-threats-minneapolis-police_n_5c896bb2e4b0450ddae6f35b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0062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Landed in Minneapolis on 2019-02-21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91" y="1600200"/>
            <a:ext cx="6958818" cy="4876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https://twitter.com/ali/status/1098747780221157376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949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@</a:t>
            </a:r>
            <a:r>
              <a:rPr lang="en-US" sz="3200" dirty="0" err="1" smtClean="0"/>
              <a:t>ali</a:t>
            </a:r>
            <a:r>
              <a:rPr lang="en-US" sz="3200" dirty="0" smtClean="0"/>
              <a:t>, @JacobAWohl, and @</a:t>
            </a:r>
            <a:r>
              <a:rPr lang="en-US" sz="3200" dirty="0" err="1" smtClean="0"/>
              <a:t>LauraLoomer</a:t>
            </a:r>
            <a:r>
              <a:rPr lang="en-US" sz="3200" dirty="0" smtClean="0"/>
              <a:t> were filming a documentary on @</a:t>
            </a:r>
            <a:r>
              <a:rPr lang="en-US" sz="3200" dirty="0" err="1" smtClean="0"/>
              <a:t>ilhan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25902"/>
            <a:ext cx="8229600" cy="462539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https://twitter.com/ali/status/1099367933711659013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5134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@</a:t>
            </a:r>
            <a:r>
              <a:rPr lang="en-US" dirty="0" err="1" smtClean="0"/>
              <a:t>ali</a:t>
            </a:r>
            <a:r>
              <a:rPr lang="en-US" dirty="0" smtClean="0"/>
              <a:t> shoots right-wing agenda videos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76400"/>
            <a:ext cx="8689426" cy="477644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https://twitter.com/ali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0359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Laura </a:t>
            </a:r>
            <a:r>
              <a:rPr lang="en-US" sz="3200" dirty="0" err="1" smtClean="0"/>
              <a:t>Loomer</a:t>
            </a:r>
            <a:r>
              <a:rPr lang="en-US" sz="3200" dirty="0" smtClean="0"/>
              <a:t> suspended since 2018-11-29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3921"/>
            <a:ext cx="8534400" cy="451044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https://web.archive.org/web/20181121232432/twitter.com/lauraloomer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8407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@</a:t>
            </a:r>
            <a:r>
              <a:rPr lang="en-US" sz="3200" dirty="0" err="1" smtClean="0"/>
              <a:t>LauraLoomer</a:t>
            </a:r>
            <a:r>
              <a:rPr lang="en-US" sz="3200" dirty="0" smtClean="0"/>
              <a:t> is a investigative journalist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45267"/>
            <a:ext cx="8534400" cy="475654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https://web.archive.org/web/20180521035750/twitter.com/LauraLoomer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6696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Going around in Minneapolis with security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5890"/>
            <a:ext cx="8534400" cy="481747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https://twitter.com/webster/status/1098995716498907136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5190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Refuses to show his security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747104"/>
            <a:ext cx="8493395" cy="472989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https://twitter.com/webster/status/1099338734342934528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7897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security to be seen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1266"/>
            <a:ext cx="8229600" cy="461466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https://twitter.com/Fuerniss/status/1099085107074342912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422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you need to know about Jacob </a:t>
            </a:r>
            <a:r>
              <a:rPr lang="en-US" dirty="0" err="1" smtClean="0"/>
              <a:t>Wohl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9" y="1794674"/>
            <a:ext cx="8695547" cy="47055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https://www.thisisinsider.com/jacob-wohl-trump-twitter-supporter-mueller-investigation-2018-10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9953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ali</a:t>
            </a:r>
            <a:r>
              <a:rPr lang="en-US" dirty="0" smtClean="0"/>
              <a:t> tweets about threats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7887"/>
            <a:ext cx="8229600" cy="46014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https://twitter.com/ali/status/1099322214510460929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2897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@</a:t>
            </a:r>
            <a:r>
              <a:rPr lang="en-US" sz="3200" dirty="0" err="1" smtClean="0"/>
              <a:t>ali</a:t>
            </a:r>
            <a:r>
              <a:rPr lang="en-US" sz="3200" dirty="0" smtClean="0"/>
              <a:t> says dozens of threat messages received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4063"/>
            <a:ext cx="8643980" cy="47991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https://twitter.com/ali/status/1107199385165852673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9836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Screenshot of  police report on the threat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0031"/>
            <a:ext cx="8229600" cy="45771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https://twitter.com/ThePotenciado/status/1105973285353852928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3033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Threat message sent to Jacob </a:t>
            </a:r>
            <a:r>
              <a:rPr lang="en-US" dirty="0" err="1" smtClean="0"/>
              <a:t>Wohl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45267"/>
            <a:ext cx="8229600" cy="458666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https://twitter.com/webster/status/1105684469749555205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1379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@DrakeHomes612 sends a threat message via DM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40811"/>
            <a:ext cx="8229600" cy="459557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https://twitter.com/THEAlleyeceeing/status/1105910384853159936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541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Tweet from @DrakeHomes612 to @JacobAWohl (2019-01-24)</a:t>
            </a:r>
            <a:endParaRPr lang="en-US" sz="28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28938"/>
            <a:ext cx="7525254" cy="488852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0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https://twitter.com/TheSpaceHamster/status/1105734593511075841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0073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Minnesota Realtor’s photo was used on fake account </a:t>
            </a:r>
            <a:endParaRPr lang="en-US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9227"/>
            <a:ext cx="8512560" cy="479823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https://twitter.com/oneunderscore__/status/1105937767480131586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7073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Legal charges will be pressed for impersonation 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0729"/>
            <a:ext cx="8229600" cy="453574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https://hillreporter.com/michael-avenatti-will-pursue-criminal-charges-against-jacob-wohl-27717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288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Fake account that sent the threat is suspended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msiddique@wsdl-3102-03:/$ 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twitter.com/DrakeHomes612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302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cache-control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no-cache, no-store, must-revalidate, pre-check=0,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post-check=0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103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text/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html;charset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Mon, 18 Mar 2019 17:31:31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GMTexpires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31 Mar 1981 05:00:00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last-modified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Mon, 18 Mar 2019 17:31:31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location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3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3"/>
              </a:rPr>
              <a:t>twitter.com/account/suspended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47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memento for @DrakeHomes612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https://memgator.cs.odu.edu/timemap/link/https://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twitter.com/DrakeHomes612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404 Not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Access-Control-Allow-Origin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*Access-Control-Expose-Headers: Link, Location, X-Memento-Count,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19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text/plain;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charset=utf-8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05:50:28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X-Content-Type-Options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nosniff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MemGator:1.0-rc7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X-Memento-Count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8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suspends Jacob </a:t>
            </a:r>
            <a:r>
              <a:rPr lang="en-US" dirty="0" err="1" smtClean="0"/>
              <a:t>Wohl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00200"/>
            <a:ext cx="8686800" cy="472344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https://www.nbcnews.com/tech/tech-news/twitter-suspends-conservative-activist-jacob-wohl-after-he-admits-making-n976451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1939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cache copy of @DrakeHomes612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0864"/>
            <a:ext cx="8229600" cy="461547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http://webcache.googleusercontent.com/search?q=cache:http://twitter.com/DrakeHomes612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7366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Pushed to perma.cc and archive.is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8229600" cy="457199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347750"/>
            <a:ext cx="8915400" cy="51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Perma.cc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perma.cc/D2SS-FX9T</a:t>
            </a:r>
            <a:endParaRPr lang="en-US" sz="1200" dirty="0" smtClean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lvl="0" algn="ctr"/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Archive.is: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4"/>
              </a:rPr>
              <a:t>http://archive.is/2PbfI</a:t>
            </a:r>
            <a:endParaRPr lang="en-US" sz="1200" dirty="0" smtClean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lvl="0" algn="ctr"/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0319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Google reverse image search on @DrakeHomes612 avatar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" y="1676400"/>
            <a:ext cx="9007693" cy="4648200"/>
          </a:xfrm>
        </p:spPr>
      </p:pic>
    </p:spTree>
    <p:extLst>
      <p:ext uri="{BB962C8B-B14F-4D97-AF65-F5344CB8AC3E}">
        <p14:creationId xmlns:p14="http://schemas.microsoft.com/office/powerpoint/2010/main" val="3404316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page with image found at </a:t>
            </a:r>
            <a:r>
              <a:rPr lang="en-US" dirty="0" err="1" smtClean="0"/>
              <a:t>Picoshot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57400"/>
            <a:ext cx="8863194" cy="4124739"/>
          </a:xfrm>
        </p:spPr>
      </p:pic>
    </p:spTree>
    <p:extLst>
      <p:ext uri="{BB962C8B-B14F-4D97-AF65-F5344CB8AC3E}">
        <p14:creationId xmlns:p14="http://schemas.microsoft.com/office/powerpoint/2010/main" val="3436882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Both images come from Twitter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90359"/>
            <a:ext cx="6667899" cy="5267641"/>
          </a:xfrm>
        </p:spPr>
      </p:pic>
    </p:spTree>
    <p:extLst>
      <p:ext uri="{BB962C8B-B14F-4D97-AF65-F5344CB8AC3E}">
        <p14:creationId xmlns:p14="http://schemas.microsoft.com/office/powerpoint/2010/main" val="2566930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is still live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9502"/>
            <a:ext cx="8458200" cy="421203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https://pbs.twimg.com/profile_images/1099313147645775872/oyncmi_g_400x400.jpg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4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 on Twitter avatar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curl -I </a:t>
            </a:r>
            <a:r>
              <a:rPr lang="en-US" dirty="0">
                <a:latin typeface="Courier New" pitchFamily="49" charset="0"/>
                <a:cs typeface="Courier New" pitchFamily="49" charset="0"/>
                <a:hlinkClick r:id="rId2"/>
              </a:rPr>
              <a:t>https://</a:t>
            </a:r>
            <a:r>
              <a:rPr lang="en-US" dirty="0" smtClean="0">
                <a:latin typeface="Courier New" pitchFamily="49" charset="0"/>
                <a:cs typeface="Courier New" pitchFamily="49" charset="0"/>
                <a:hlinkClick r:id="rId2"/>
              </a:rPr>
              <a:t>pbs.twimg.com/profile_images/1099313147645775872/oyncmi_g_400x400.jpg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200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OK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Accept-Ranges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bytes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access-control-allow-origin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access-control-expose-headers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cache-control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max-age=604800,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must-revalidate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image/jpeg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22:50:13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Last-Modified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Sat, 23 Feb 2019 14:18:53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87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from </a:t>
            </a:r>
            <a:r>
              <a:rPr lang="en-US" dirty="0" err="1" smtClean="0"/>
              <a:t>Picoshot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12072"/>
            <a:ext cx="8229600" cy="425305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50586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https://www.picoshots.com/p/1985651606482611225_11343026774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4343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 on </a:t>
            </a:r>
            <a:r>
              <a:rPr lang="en-US" dirty="0" err="1" smtClean="0"/>
              <a:t>Picoshot</a:t>
            </a:r>
            <a:r>
              <a:rPr lang="en-US" dirty="0" smtClean="0"/>
              <a:t>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curl -I </a:t>
            </a:r>
            <a:r>
              <a:rPr lang="en-US" dirty="0">
                <a:latin typeface="Courier New" pitchFamily="49" charset="0"/>
                <a:cs typeface="Courier New" pitchFamily="49" charset="0"/>
                <a:hlinkClick r:id="rId2"/>
              </a:rPr>
              <a:t>https://scontent-sjc3-1.cdninstagram.com/vp/3a3b2018e268ab5ded5c5a20af537920/5D144677/t51.2885-15/e35/51645318_2070296673060819_5829888898148890285_n.jpg?_</a:t>
            </a:r>
            <a:r>
              <a:rPr lang="en-US" dirty="0" smtClean="0">
                <a:latin typeface="Courier New" pitchFamily="49" charset="0"/>
                <a:cs typeface="Courier New" pitchFamily="49" charset="0"/>
                <a:hlinkClick r:id="rId2"/>
              </a:rPr>
              <a:t>nc_ht=scontent-sjc3-1.cdninstagram.com&amp;se=7&amp;ig_cache_key=MTk4NTY1MTYwNjQ4MjYxMTIyNQ%3D%3D.2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29167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29168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msiddique@wsdl-3102-03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:/$ HTTP/1.1 200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OK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Last-Modified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Sat, 23 Feb 2019 13:22:19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Date: Tue, 19 Mar 2019 23:10:33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144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Picoshot</a:t>
            </a:r>
            <a:r>
              <a:rPr lang="en-US" dirty="0" smtClean="0"/>
              <a:t> image comes 1 hour earlier than Twitter avatar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curl -I </a:t>
            </a:r>
            <a:r>
              <a:rPr lang="en-US" dirty="0">
                <a:latin typeface="Courier New" pitchFamily="49" charset="0"/>
                <a:cs typeface="Courier New" pitchFamily="49" charset="0"/>
                <a:hlinkClick r:id="rId2"/>
              </a:rPr>
              <a:t>https://pbs.twimg.com/profile_images/1099313147645775872/oyncmi_g_400x400.jpg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22:50:13 GMT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Last-Modified: Sat, 23 Feb 2019 14:18:53 GMT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 marL="0" indent="0"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msiddique@wsdl-3102-03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:/$ curl -I </a:t>
            </a:r>
            <a:r>
              <a:rPr lang="en-US" dirty="0">
                <a:latin typeface="Courier New" pitchFamily="49" charset="0"/>
                <a:cs typeface="Courier New" pitchFamily="49" charset="0"/>
                <a:hlinkClick r:id="rId3"/>
              </a:rPr>
              <a:t>https://scontent-sjc3-1.cdninstagram.com/vp/3a3b2018e268ab5ded5c5a20af537920/5D144677/t51.2885-15/e35/51645318_2070296673060819_5829888898148890285_n.jpg?_nc_ht=scontent-sjc3-1.cdninstagram.com&amp;se=7&amp;ig_cache_key=MTk4NTY1MTYwNjQ4MjYxMTIyNQ%3D%3D.2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Last-Modified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Sat, 23 Feb 2019 13:22:19 GMT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Date: Tue, 19 Mar 2019 23:10:33 GMT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1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Daily Beast reports </a:t>
            </a:r>
            <a:r>
              <a:rPr lang="en-US" dirty="0" err="1" smtClean="0"/>
              <a:t>Wohl’s</a:t>
            </a:r>
            <a:r>
              <a:rPr lang="en-US" dirty="0" smtClean="0"/>
              <a:t> fake Twitter accounts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2963"/>
            <a:ext cx="8229600" cy="449127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https://www.thedailybeast.com/jacob-wohl-permanently-banned-by-twitter-for-fake-accounts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19400" y="4343400"/>
            <a:ext cx="6096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:\Spring2019\Forensics\Assignment\Assignment2\Fakehandl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043" y="4438650"/>
            <a:ext cx="5954713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5410200" y="4724400"/>
            <a:ext cx="2971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895600" y="5029200"/>
            <a:ext cx="3429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697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Delgado’s Instagram Profile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40834"/>
            <a:ext cx="8458200" cy="410651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https://www.instagram.com/aaronmichaeldelgado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/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118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Uploaded to Instagram on 2019-02-12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98106"/>
            <a:ext cx="8229600" cy="42809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61561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https://www.instagram.com/p/Bty2Z76ABmM/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7165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Curl Instagram photo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curl -I </a:t>
            </a:r>
            <a:r>
              <a:rPr lang="en-US" dirty="0">
                <a:latin typeface="Courier New" pitchFamily="49" charset="0"/>
                <a:cs typeface="Courier New" pitchFamily="49" charset="0"/>
                <a:hlinkClick r:id="rId2"/>
              </a:rPr>
              <a:t>https://instagram.forf1-2.fna.fbcdn.net/vp/6a32531eb5eb4c1b0eaab2c0692ab940/5D29227A/t51.2885-15/e35/49582903_2332574413638923_5205387116260935407_n.jpg?_</a:t>
            </a:r>
            <a:r>
              <a:rPr lang="en-US" dirty="0" smtClean="0">
                <a:latin typeface="Courier New" pitchFamily="49" charset="0"/>
                <a:cs typeface="Courier New" pitchFamily="49" charset="0"/>
                <a:hlinkClick r:id="rId2"/>
              </a:rPr>
              <a:t>nc_ht=instagram.forf1-2.fna.fbcdn.net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200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OK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Last-Modified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Tue, 12 Feb 2019 20:06:25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23:51:12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Connection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keep-alive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117133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38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Timeline for Delgado’s Image Usage </a:t>
            </a:r>
            <a:br>
              <a:rPr lang="en-US" sz="3200" dirty="0" smtClean="0"/>
            </a:br>
            <a:r>
              <a:rPr lang="en-US" sz="3200" dirty="0" smtClean="0"/>
              <a:t>(</a:t>
            </a:r>
            <a:r>
              <a:rPr lang="en-US" sz="3200" dirty="0"/>
              <a:t>realtor = </a:t>
            </a:r>
            <a:r>
              <a:rPr lang="en-US" sz="3200" dirty="0" err="1"/>
              <a:t>holmes</a:t>
            </a:r>
            <a:r>
              <a:rPr lang="en-US" sz="3200" dirty="0"/>
              <a:t> = </a:t>
            </a:r>
            <a:r>
              <a:rPr lang="en-US" sz="3200" dirty="0" smtClean="0"/>
              <a:t>homes)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2019-02-12T20:06:25 </a:t>
            </a:r>
            <a:r>
              <a:rPr lang="en-US" dirty="0" smtClean="0"/>
              <a:t>- Image uploaded to Instagram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2019-02-23T14:18:53 - </a:t>
            </a:r>
            <a:r>
              <a:rPr lang="en-US" dirty="0"/>
              <a:t>I</a:t>
            </a:r>
            <a:r>
              <a:rPr lang="en-US" dirty="0" smtClean="0"/>
              <a:t>mage </a:t>
            </a:r>
            <a:r>
              <a:rPr lang="en-US" dirty="0" smtClean="0"/>
              <a:t>shows </a:t>
            </a:r>
            <a:r>
              <a:rPr lang="en-US" dirty="0"/>
              <a:t>up </a:t>
            </a:r>
            <a:r>
              <a:rPr lang="en-US" dirty="0" smtClean="0"/>
              <a:t>on </a:t>
            </a:r>
            <a:r>
              <a:rPr lang="en-US" dirty="0" err="1" smtClean="0"/>
              <a:t>Picoshot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algn="just"/>
            <a:r>
              <a:rPr lang="en-US" dirty="0" smtClean="0"/>
              <a:t>2019-02-23T14:18:53 - Image used as Twitter avatar </a:t>
            </a:r>
            <a:endParaRPr lang="en-US" dirty="0" smtClean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 smtClean="0"/>
              <a:t>(</a:t>
            </a:r>
            <a:r>
              <a:rPr lang="en-US" b="1" dirty="0" smtClean="0"/>
              <a:t>Possible Reasoning</a:t>
            </a:r>
            <a:r>
              <a:rPr lang="en-US" dirty="0" smtClean="0"/>
              <a:t>: </a:t>
            </a: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creator of the fake account </a:t>
            </a:r>
            <a:r>
              <a:rPr lang="en-US" dirty="0" smtClean="0"/>
              <a:t>found the</a:t>
            </a:r>
            <a:r>
              <a:rPr lang="en-US" dirty="0"/>
              <a:t> </a:t>
            </a:r>
            <a:r>
              <a:rPr lang="en-US" dirty="0" smtClean="0"/>
              <a:t>image </a:t>
            </a:r>
            <a:r>
              <a:rPr lang="en-US" dirty="0"/>
              <a:t>on </a:t>
            </a:r>
            <a:r>
              <a:rPr lang="en-US" dirty="0" err="1" smtClean="0"/>
              <a:t>Picoshot</a:t>
            </a:r>
            <a:r>
              <a:rPr lang="en-US" dirty="0" smtClean="0"/>
              <a:t>, a </a:t>
            </a:r>
            <a:r>
              <a:rPr lang="en-US" dirty="0"/>
              <a:t>site designed to allow </a:t>
            </a:r>
            <a:r>
              <a:rPr lang="en-US" dirty="0" smtClean="0"/>
              <a:t>“anonymous</a:t>
            </a:r>
            <a:r>
              <a:rPr lang="en-US" dirty="0" smtClean="0"/>
              <a:t>”</a:t>
            </a:r>
            <a:r>
              <a:rPr lang="en-US" dirty="0" smtClean="0"/>
              <a:t> </a:t>
            </a:r>
            <a:r>
              <a:rPr lang="en-US" dirty="0"/>
              <a:t>browsing of I</a:t>
            </a:r>
            <a:r>
              <a:rPr lang="en-US" dirty="0" smtClean="0"/>
              <a:t>nstagram</a:t>
            </a:r>
            <a:r>
              <a:rPr lang="en-US" dirty="0"/>
              <a:t>, sees </a:t>
            </a:r>
            <a:r>
              <a:rPr lang="en-US" dirty="0" smtClean="0"/>
              <a:t>that </a:t>
            </a:r>
            <a:r>
              <a:rPr lang="en-US" dirty="0" smtClean="0"/>
              <a:t>Delgado, who hails from Minneapolis, is both </a:t>
            </a:r>
            <a:r>
              <a:rPr lang="en-US" dirty="0"/>
              <a:t>ethnic and attractive, so uses that image for the </a:t>
            </a:r>
            <a:r>
              <a:rPr lang="en-US" dirty="0" smtClean="0"/>
              <a:t>fake </a:t>
            </a:r>
            <a:r>
              <a:rPr lang="en-US" dirty="0"/>
              <a:t>T</a:t>
            </a:r>
            <a:r>
              <a:rPr lang="en-US" dirty="0" smtClean="0"/>
              <a:t>witter </a:t>
            </a:r>
            <a:r>
              <a:rPr lang="en-US" dirty="0" smtClean="0"/>
              <a:t>account.)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41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Checking Twitter’s advanced search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2"/>
              </a:rPr>
              <a:t>https://twitter.com/search-advanced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72875"/>
            <a:ext cx="6967989" cy="4915562"/>
          </a:xfrm>
        </p:spPr>
      </p:pic>
      <p:sp>
        <p:nvSpPr>
          <p:cNvPr id="11" name="Rectangle 10"/>
          <p:cNvSpPr/>
          <p:nvPr/>
        </p:nvSpPr>
        <p:spPr>
          <a:xfrm>
            <a:off x="1524000" y="3733800"/>
            <a:ext cx="6858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2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@Drakehomes612 has earliest mention for 2019-02-26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56" y="1828800"/>
            <a:ext cx="8927358" cy="466461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23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Wohl</a:t>
            </a:r>
            <a:r>
              <a:rPr lang="en-US" dirty="0" smtClean="0"/>
              <a:t> suspended from Twitter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8655801" cy="450269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https://twitter.com/oneunderscore__/status/1100523221085011969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00400" y="2362200"/>
            <a:ext cx="36576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20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Wohl</a:t>
            </a:r>
            <a:r>
              <a:rPr lang="en-US" sz="3200" dirty="0" smtClean="0"/>
              <a:t> replies to @</a:t>
            </a:r>
            <a:r>
              <a:rPr lang="en-US" sz="3200" dirty="0" err="1" smtClean="0"/>
              <a:t>JWohlTreason</a:t>
            </a:r>
            <a:r>
              <a:rPr lang="en-US" sz="3200" dirty="0" smtClean="0"/>
              <a:t> aka himself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2" y="1828800"/>
            <a:ext cx="8534636" cy="441423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https://twitter.com/oneunderscore__/status/1100524065482248195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3173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@DrakeHomes612 comments to </a:t>
            </a:r>
            <a:r>
              <a:rPr lang="en-US" dirty="0" err="1" smtClean="0"/>
              <a:t>Wohl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96375"/>
            <a:ext cx="8572500" cy="446296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https://twitter.com/oneunderscore__/status/1100548474620256256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0085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Search for @</a:t>
            </a:r>
            <a:r>
              <a:rPr lang="en-US" sz="3200" dirty="0" err="1" smtClean="0"/>
              <a:t>ali</a:t>
            </a:r>
            <a:r>
              <a:rPr lang="en-US" sz="3200" dirty="0" smtClean="0"/>
              <a:t> mentioning @JacobAWohl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6" y="1600200"/>
            <a:ext cx="7753828" cy="4876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59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Jacob </a:t>
            </a:r>
            <a:r>
              <a:rPr lang="en-US" sz="3200" dirty="0" err="1" smtClean="0"/>
              <a:t>Wohl’s</a:t>
            </a:r>
            <a:r>
              <a:rPr lang="en-US" sz="3200" dirty="0" smtClean="0"/>
              <a:t> fake Twitter account suspended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twitter.com/Women_4_Schultz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302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cache-control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no-cache, no-store, must-revalidate, pre-check=0,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post-check=0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103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text/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html;charset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05:39:18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GMTexpires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31 Mar 1981 05:00:00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last-modified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05:39:18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location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3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3"/>
              </a:rPr>
              <a:t>twitter.com/account/suspended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73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date back to 2018-11-04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65" y="1600200"/>
            <a:ext cx="8015069" cy="4876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https://twitter.com/search?l=&amp;q=from%3Aali%20%40JacobAWohl&amp;src=typd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5463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Did @</a:t>
            </a:r>
            <a:r>
              <a:rPr lang="en-US" sz="3600" dirty="0" err="1" smtClean="0"/>
              <a:t>ali</a:t>
            </a:r>
            <a:r>
              <a:rPr lang="en-US" sz="3600" dirty="0" smtClean="0"/>
              <a:t> mention @Drakehomes612 in his tweets?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8230132" cy="498951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601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Nope!! No results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8087259" cy="49209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39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Trying to find some semantic similarity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33599"/>
            <a:ext cx="4296445" cy="3352800"/>
          </a:xfrm>
        </p:spPr>
      </p:pic>
      <p:pic>
        <p:nvPicPr>
          <p:cNvPr id="2051" name="Picture 3" descr="F:\Spring2019\Forensics\Assignment\Assignment2\Photo_Threa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609" y="2057400"/>
            <a:ext cx="4791391" cy="350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609600" y="3809999"/>
            <a:ext cx="3429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010400" y="3048000"/>
            <a:ext cx="1371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9600" y="4038600"/>
            <a:ext cx="2743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8534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No clear evidence for </a:t>
            </a:r>
            <a:r>
              <a:rPr lang="en-US" sz="3200" dirty="0" err="1" smtClean="0"/>
              <a:t>Wohl</a:t>
            </a:r>
            <a:r>
              <a:rPr lang="en-US" sz="3200" dirty="0" smtClean="0"/>
              <a:t> threating himself from @DrakeHolmes612.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@DrakeHomes612 was a fake account using Aaron Delgado’s image (Minnesota realtor) as Twitter avatar since 2019-02-23.</a:t>
            </a:r>
          </a:p>
          <a:p>
            <a:endParaRPr lang="en-US" dirty="0" smtClean="0"/>
          </a:p>
          <a:p>
            <a:r>
              <a:rPr lang="en-US" dirty="0" smtClean="0"/>
              <a:t>It is very plausible that, the image was used from </a:t>
            </a:r>
            <a:r>
              <a:rPr lang="en-US" dirty="0" err="1" smtClean="0"/>
              <a:t>Picoshot</a:t>
            </a:r>
            <a:r>
              <a:rPr lang="en-US" dirty="0" smtClean="0"/>
              <a:t> (platform for anonymous Instagram browsing).</a:t>
            </a:r>
          </a:p>
          <a:p>
            <a:endParaRPr lang="en-US" dirty="0" smtClean="0"/>
          </a:p>
          <a:p>
            <a:r>
              <a:rPr lang="en-US" dirty="0" smtClean="0"/>
              <a:t>No clear evidence about creator of the fake account.</a:t>
            </a:r>
          </a:p>
          <a:p>
            <a:endParaRPr lang="en-US" dirty="0" smtClean="0"/>
          </a:p>
          <a:p>
            <a:r>
              <a:rPr lang="en-US" dirty="0" smtClean="0"/>
              <a:t>Threat message was sent via DM, so we have no archival capture of it.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629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sz="5400" dirty="0" smtClean="0"/>
              <a:t>Backup Slides</a:t>
            </a:r>
            <a:endParaRPr lang="en-US" sz="5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294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8583605" cy="483000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https://twitter.com/ali/status/1105889840221048833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94548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Events timeline slide from beginning to </a:t>
            </a:r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100" dirty="0" smtClean="0"/>
              <a:t>2019/01/24: @</a:t>
            </a:r>
            <a:r>
              <a:rPr lang="en-US" sz="2100" dirty="0" smtClean="0"/>
              <a:t>DrakeHomes612’s tweet mentions @JacobAWohl </a:t>
            </a:r>
            <a:endParaRPr lang="en-US" sz="2100" dirty="0" smtClean="0"/>
          </a:p>
          <a:p>
            <a:r>
              <a:rPr lang="en-US" sz="2100" dirty="0" smtClean="0"/>
              <a:t>2019/02/22: </a:t>
            </a:r>
            <a:r>
              <a:rPr lang="en-US" sz="2100" dirty="0" err="1" smtClean="0"/>
              <a:t>Wohl</a:t>
            </a:r>
            <a:r>
              <a:rPr lang="en-US" sz="2100" dirty="0" smtClean="0"/>
              <a:t> lands in Minneapolis for documentary</a:t>
            </a:r>
          </a:p>
          <a:p>
            <a:r>
              <a:rPr lang="en-US" sz="2100" dirty="0" smtClean="0"/>
              <a:t>2019-02-23: </a:t>
            </a:r>
            <a:r>
              <a:rPr lang="en-US" sz="2100" dirty="0" err="1" smtClean="0"/>
              <a:t>Wohl</a:t>
            </a:r>
            <a:r>
              <a:rPr lang="en-US" sz="2100" dirty="0" smtClean="0"/>
              <a:t> claims to be moving with security </a:t>
            </a:r>
          </a:p>
          <a:p>
            <a:r>
              <a:rPr lang="en-US" sz="2100" dirty="0" smtClean="0"/>
              <a:t>2019-02-23: @</a:t>
            </a:r>
            <a:r>
              <a:rPr lang="en-US" sz="2100" dirty="0" err="1" smtClean="0"/>
              <a:t>ali</a:t>
            </a:r>
            <a:r>
              <a:rPr lang="en-US" sz="2100" dirty="0" smtClean="0"/>
              <a:t> tweets about death threats to himself and </a:t>
            </a:r>
            <a:r>
              <a:rPr lang="en-US" sz="2100" dirty="0" err="1" smtClean="0"/>
              <a:t>Wohl</a:t>
            </a:r>
            <a:endParaRPr lang="en-US" sz="2100" dirty="0" smtClean="0"/>
          </a:p>
          <a:p>
            <a:r>
              <a:rPr lang="en-US" sz="2100" dirty="0" smtClean="0"/>
              <a:t>2019-02-23: Police looking in deaths threats to </a:t>
            </a:r>
            <a:r>
              <a:rPr lang="en-US" sz="2100" dirty="0" err="1" smtClean="0"/>
              <a:t>Wohl</a:t>
            </a:r>
            <a:endParaRPr lang="en-US" sz="2100" dirty="0" smtClean="0"/>
          </a:p>
          <a:p>
            <a:r>
              <a:rPr lang="en-US" sz="2100" dirty="0" smtClean="0"/>
              <a:t>2019-02-24: </a:t>
            </a:r>
            <a:r>
              <a:rPr lang="en-US" sz="2100" dirty="0" err="1" smtClean="0"/>
              <a:t>Wohl</a:t>
            </a:r>
            <a:r>
              <a:rPr lang="en-US" sz="2100" dirty="0" smtClean="0"/>
              <a:t> flies out of Minneapolis</a:t>
            </a:r>
            <a:endParaRPr lang="en-US" sz="2100" dirty="0"/>
          </a:p>
          <a:p>
            <a:r>
              <a:rPr lang="en-US" sz="2100" dirty="0" smtClean="0"/>
              <a:t>2019-02-26: </a:t>
            </a:r>
            <a:r>
              <a:rPr lang="en-US" sz="2100" dirty="0" smtClean="0"/>
              <a:t>Twitter suspends Jacob </a:t>
            </a:r>
            <a:r>
              <a:rPr lang="en-US" sz="2100" dirty="0" err="1" smtClean="0"/>
              <a:t>Wohl</a:t>
            </a:r>
            <a:r>
              <a:rPr lang="en-US" sz="2100" dirty="0" smtClean="0"/>
              <a:t> over fake accounts</a:t>
            </a:r>
          </a:p>
          <a:p>
            <a:r>
              <a:rPr lang="en-US" sz="2100" dirty="0" smtClean="0"/>
              <a:t>2019-02-26: </a:t>
            </a:r>
            <a:r>
              <a:rPr lang="en-US" sz="2100" dirty="0" smtClean="0"/>
              <a:t>Daily Beast reports @DrakeHomes612 as fake account of Jacob </a:t>
            </a:r>
            <a:r>
              <a:rPr lang="en-US" sz="2100" dirty="0" err="1" smtClean="0"/>
              <a:t>Wohl</a:t>
            </a:r>
            <a:r>
              <a:rPr lang="en-US" sz="2100" dirty="0" smtClean="0"/>
              <a:t> </a:t>
            </a:r>
          </a:p>
          <a:p>
            <a:r>
              <a:rPr lang="en-US" sz="2100" dirty="0" smtClean="0"/>
              <a:t>2019-03-12: Documentary on @</a:t>
            </a:r>
            <a:r>
              <a:rPr lang="en-US" sz="2100" dirty="0" err="1" smtClean="0"/>
              <a:t>ilhan</a:t>
            </a:r>
            <a:r>
              <a:rPr lang="en-US" sz="2100" dirty="0" smtClean="0"/>
              <a:t> released</a:t>
            </a:r>
            <a:endParaRPr lang="en-US" sz="2100" dirty="0" smtClean="0"/>
          </a:p>
          <a:p>
            <a:r>
              <a:rPr lang="en-US" sz="2100" dirty="0" smtClean="0"/>
              <a:t>2019-03-13</a:t>
            </a:r>
            <a:r>
              <a:rPr lang="en-US" sz="2100" dirty="0" smtClean="0"/>
              <a:t>:</a:t>
            </a:r>
            <a:r>
              <a:rPr lang="en-US" sz="2100" dirty="0" smtClean="0"/>
              <a:t> </a:t>
            </a:r>
            <a:r>
              <a:rPr lang="en-US" sz="2100" dirty="0" smtClean="0"/>
              <a:t>Police </a:t>
            </a:r>
            <a:r>
              <a:rPr lang="en-US" sz="2100" dirty="0" smtClean="0"/>
              <a:t>released</a:t>
            </a:r>
            <a:r>
              <a:rPr lang="en-US" sz="2100" dirty="0" smtClean="0"/>
              <a:t> information to public about </a:t>
            </a:r>
            <a:r>
              <a:rPr lang="en-US" sz="2100" dirty="0" smtClean="0"/>
              <a:t>death </a:t>
            </a:r>
            <a:r>
              <a:rPr lang="en-US" sz="2100" dirty="0" smtClean="0"/>
              <a:t>threats</a:t>
            </a:r>
            <a:endParaRPr lang="en-US" sz="2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37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@Women_4_Schultz has no mementos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https://memgator.cs.odu.edu/timemap/link/https://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twitter.com/Women_4_Schultz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404 Not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Access-Control-Allow-Origin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*Access-Control-Expose-Headers: Link, Location, X-Memento-Count,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19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text/plain;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charset=utf-8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05:42:55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X-Content-Type-Options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nosniff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MemGator:1.0-rc7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X-Memento-Count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82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JWohlTreason</a:t>
            </a:r>
            <a:r>
              <a:rPr lang="en-US" dirty="0" smtClean="0"/>
              <a:t> has no mementos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https://memgator.cs.odu.edu/timemap/link/https://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twitter.com/JWohlTreason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404 Not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Access-Control-Allow-Origin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*Access-Control-Expose-Headers: Link, Location, X-Memento-Count,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19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text/plain;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charset=utf-8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08:45:07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X-Content-Type-Options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nosniff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MemGator:1.0-rc7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X-Memento-Count: 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57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Ericshanzner</a:t>
            </a:r>
            <a:r>
              <a:rPr lang="en-US" dirty="0" smtClean="0"/>
              <a:t> has no mementos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https://memgator.cs.odu.edu/timemap/link/https://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twitter.com/Ericshanzner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404 Not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Access-Control-Allow-Origin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*Access-Control-Expose-Headers: Link, Location, X-Memento-Count,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19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text/plain;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charset=utf-8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08:48:43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X-Content-Type-Options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nosniff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MemGator:1.0-rc7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X-Memento-Count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60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Jacob </a:t>
            </a:r>
            <a:r>
              <a:rPr lang="en-US" sz="3200" dirty="0" err="1" smtClean="0"/>
              <a:t>Wohl’s</a:t>
            </a:r>
            <a:r>
              <a:rPr lang="en-US" sz="3200" dirty="0" smtClean="0"/>
              <a:t> Twitter account is </a:t>
            </a:r>
            <a:r>
              <a:rPr lang="en-US" sz="3200" dirty="0"/>
              <a:t>s</a:t>
            </a:r>
            <a:r>
              <a:rPr lang="en-US" sz="3200" dirty="0" smtClean="0"/>
              <a:t>uspended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twitter.com/JacobAWohl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302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cache-control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no-cache, no-store, must-revalidate, pre-check=0,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post-check=0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103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text/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html;charset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Mon, 18 Mar 2019 17:27:16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GMTexpires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31 Mar 1981 05:00:00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GMTlast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-modified: Mon, 18 Mar 2019 17:27:16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location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3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3"/>
              </a:rPr>
              <a:t>twitter.com/account/suspended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530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3732</TotalTime>
  <Words>1707</Words>
  <Application>Microsoft Office PowerPoint</Application>
  <PresentationFormat>On-screen Show (4:3)</PresentationFormat>
  <Paragraphs>389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Clarity</vt:lpstr>
      <vt:lpstr>Did jacob wohl send death threats  to himself?</vt:lpstr>
      <vt:lpstr>All you need to know about Jacob Wohl</vt:lpstr>
      <vt:lpstr>Twitter suspends Jacob Wohl</vt:lpstr>
      <vt:lpstr>Daily Beast reports Wohl’s fake Twitter accounts</vt:lpstr>
      <vt:lpstr>Jacob Wohl’s fake Twitter account suspended</vt:lpstr>
      <vt:lpstr>@Women_4_Schultz has no mementos</vt:lpstr>
      <vt:lpstr>@JWohlTreason has no mementos</vt:lpstr>
      <vt:lpstr>@Ericshanzner has no mementos</vt:lpstr>
      <vt:lpstr>Jacob Wohl’s Twitter account is suspended</vt:lpstr>
      <vt:lpstr>Internet Archive has 319 mementos for @JacobAWohl</vt:lpstr>
      <vt:lpstr>Did Jacob Wohl fake his threat?</vt:lpstr>
      <vt:lpstr>Landed in Minneapolis on 2019-02-21</vt:lpstr>
      <vt:lpstr>@ali, @JacobAWohl, and @LauraLoomer were filming a documentary on @ilhan</vt:lpstr>
      <vt:lpstr> @ali shoots right-wing agenda videos</vt:lpstr>
      <vt:lpstr>Laura Loomer suspended since 2018-11-29</vt:lpstr>
      <vt:lpstr>@LauraLoomer is a investigative journalist</vt:lpstr>
      <vt:lpstr>Going around in Minneapolis with security</vt:lpstr>
      <vt:lpstr>Refuses to show his security</vt:lpstr>
      <vt:lpstr>No security to be seen</vt:lpstr>
      <vt:lpstr>@ali tweets about threats</vt:lpstr>
      <vt:lpstr>@ali says dozens of threat messages received</vt:lpstr>
      <vt:lpstr>Screenshot of  police report on the threat</vt:lpstr>
      <vt:lpstr>Threat message sent to Jacob Wohl</vt:lpstr>
      <vt:lpstr>@DrakeHomes612 sends a threat message via DM</vt:lpstr>
      <vt:lpstr>Tweet from @DrakeHomes612 to @JacobAWohl (2019-01-24)</vt:lpstr>
      <vt:lpstr>Minnesota Realtor’s photo was used on fake account </vt:lpstr>
      <vt:lpstr>Legal charges will be pressed for impersonation </vt:lpstr>
      <vt:lpstr>Fake account that sent the threat is suspended</vt:lpstr>
      <vt:lpstr>No memento for @DrakeHomes612</vt:lpstr>
      <vt:lpstr>Google cache copy of @DrakeHomes612</vt:lpstr>
      <vt:lpstr>Pushed to perma.cc and archive.is</vt:lpstr>
      <vt:lpstr>Google reverse image search on @DrakeHomes612 avatar</vt:lpstr>
      <vt:lpstr>New page with image found at Picoshot</vt:lpstr>
      <vt:lpstr>Both images come from Twitter</vt:lpstr>
      <vt:lpstr>Image is still live</vt:lpstr>
      <vt:lpstr>Curl on Twitter avatar</vt:lpstr>
      <vt:lpstr>Image from Picoshot</vt:lpstr>
      <vt:lpstr>Curl on Picoshot image</vt:lpstr>
      <vt:lpstr>Picoshot image comes 1 hour earlier than Twitter avatar</vt:lpstr>
      <vt:lpstr>Delgado’s Instagram Profile</vt:lpstr>
      <vt:lpstr>Uploaded to Instagram on 2019-02-12 </vt:lpstr>
      <vt:lpstr>Curl Instagram photo</vt:lpstr>
      <vt:lpstr>Timeline for Delgado’s Image Usage  (realtor = holmes = homes)</vt:lpstr>
      <vt:lpstr>Checking Twitter’s advanced search</vt:lpstr>
      <vt:lpstr>@Drakehomes612 has earliest mention for 2019-02-26</vt:lpstr>
      <vt:lpstr>Wohl suspended from Twitter</vt:lpstr>
      <vt:lpstr>Wohl replies to @JWohlTreason aka himself</vt:lpstr>
      <vt:lpstr>@DrakeHomes612 comments to Wohl</vt:lpstr>
      <vt:lpstr>Search for @ali mentioning @JacobAWohl</vt:lpstr>
      <vt:lpstr>Results date back to 2018-11-04</vt:lpstr>
      <vt:lpstr>Did @ali mention @Drakehomes612 in his tweets?</vt:lpstr>
      <vt:lpstr>Nope!! No results.</vt:lpstr>
      <vt:lpstr>Trying to find some semantic similarity</vt:lpstr>
      <vt:lpstr>No clear evidence for Wohl threating himself from @DrakeHolmes612.</vt:lpstr>
      <vt:lpstr>PowerPoint Presentation</vt:lpstr>
      <vt:lpstr>PowerPoint Presentation</vt:lpstr>
      <vt:lpstr>Events timeline slide from beginning to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Manipulating Tweets from an Indian Political Party's IT Cell</dc:title>
  <dc:creator>nauman</dc:creator>
  <cp:lastModifiedBy>nauman</cp:lastModifiedBy>
  <cp:revision>264</cp:revision>
  <dcterms:created xsi:type="dcterms:W3CDTF">2019-02-24T18:51:55Z</dcterms:created>
  <dcterms:modified xsi:type="dcterms:W3CDTF">2019-03-20T04:30:43Z</dcterms:modified>
</cp:coreProperties>
</file>